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34"/>
  </p:notesMasterIdLst>
  <p:handoutMasterIdLst>
    <p:handoutMasterId r:id="rId13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17" r:id="rId12"/>
    <p:sldId id="423" r:id="rId13"/>
    <p:sldId id="422" r:id="rId14"/>
    <p:sldId id="424" r:id="rId15"/>
    <p:sldId id="425" r:id="rId16"/>
    <p:sldId id="426" r:id="rId17"/>
    <p:sldId id="427" r:id="rId18"/>
    <p:sldId id="418" r:id="rId19"/>
    <p:sldId id="419" r:id="rId20"/>
    <p:sldId id="420" r:id="rId21"/>
    <p:sldId id="421" r:id="rId22"/>
    <p:sldId id="260" r:id="rId23"/>
    <p:sldId id="264" r:id="rId24"/>
    <p:sldId id="267" r:id="rId25"/>
    <p:sldId id="294" r:id="rId26"/>
    <p:sldId id="297" r:id="rId27"/>
    <p:sldId id="390" r:id="rId28"/>
    <p:sldId id="387" r:id="rId29"/>
    <p:sldId id="388" r:id="rId30"/>
    <p:sldId id="389" r:id="rId31"/>
    <p:sldId id="391" r:id="rId32"/>
    <p:sldId id="392" r:id="rId33"/>
    <p:sldId id="394" r:id="rId34"/>
    <p:sldId id="272" r:id="rId35"/>
    <p:sldId id="266" r:id="rId36"/>
    <p:sldId id="341" r:id="rId37"/>
    <p:sldId id="342" r:id="rId38"/>
    <p:sldId id="344" r:id="rId39"/>
    <p:sldId id="345" r:id="rId40"/>
    <p:sldId id="343" r:id="rId41"/>
    <p:sldId id="347" r:id="rId42"/>
    <p:sldId id="346" r:id="rId43"/>
    <p:sldId id="348" r:id="rId44"/>
    <p:sldId id="349" r:id="rId45"/>
    <p:sldId id="350" r:id="rId46"/>
    <p:sldId id="310" r:id="rId47"/>
    <p:sldId id="311" r:id="rId48"/>
    <p:sldId id="312" r:id="rId49"/>
    <p:sldId id="313" r:id="rId50"/>
    <p:sldId id="268" r:id="rId51"/>
    <p:sldId id="299" r:id="rId52"/>
    <p:sldId id="303" r:id="rId53"/>
    <p:sldId id="301" r:id="rId54"/>
    <p:sldId id="395" r:id="rId55"/>
    <p:sldId id="396" r:id="rId56"/>
    <p:sldId id="397" r:id="rId57"/>
    <p:sldId id="300" r:id="rId58"/>
    <p:sldId id="302" r:id="rId59"/>
    <p:sldId id="398" r:id="rId60"/>
    <p:sldId id="399" r:id="rId61"/>
    <p:sldId id="269" r:id="rId62"/>
    <p:sldId id="273" r:id="rId63"/>
    <p:sldId id="316" r:id="rId64"/>
    <p:sldId id="315" r:id="rId65"/>
    <p:sldId id="318" r:id="rId66"/>
    <p:sldId id="317" r:id="rId67"/>
    <p:sldId id="314" r:id="rId68"/>
    <p:sldId id="276" r:id="rId69"/>
    <p:sldId id="274" r:id="rId70"/>
    <p:sldId id="275" r:id="rId71"/>
    <p:sldId id="319" r:id="rId72"/>
    <p:sldId id="277" r:id="rId73"/>
    <p:sldId id="271" r:id="rId74"/>
    <p:sldId id="320" r:id="rId75"/>
    <p:sldId id="321" r:id="rId76"/>
    <p:sldId id="400" r:id="rId77"/>
    <p:sldId id="401" r:id="rId78"/>
    <p:sldId id="270" r:id="rId79"/>
    <p:sldId id="265" r:id="rId80"/>
    <p:sldId id="280" r:id="rId81"/>
    <p:sldId id="279" r:id="rId82"/>
    <p:sldId id="281" r:id="rId83"/>
    <p:sldId id="283" r:id="rId84"/>
    <p:sldId id="284" r:id="rId85"/>
    <p:sldId id="285" r:id="rId86"/>
    <p:sldId id="291" r:id="rId87"/>
    <p:sldId id="292" r:id="rId88"/>
    <p:sldId id="405" r:id="rId89"/>
    <p:sldId id="286" r:id="rId90"/>
    <p:sldId id="289" r:id="rId91"/>
    <p:sldId id="290" r:id="rId92"/>
    <p:sldId id="287" r:id="rId93"/>
    <p:sldId id="288" r:id="rId94"/>
    <p:sldId id="282" r:id="rId95"/>
    <p:sldId id="351" r:id="rId96"/>
    <p:sldId id="353" r:id="rId97"/>
    <p:sldId id="354" r:id="rId98"/>
    <p:sldId id="355" r:id="rId99"/>
    <p:sldId id="356" r:id="rId100"/>
    <p:sldId id="357" r:id="rId101"/>
    <p:sldId id="362" r:id="rId102"/>
    <p:sldId id="358" r:id="rId103"/>
    <p:sldId id="359" r:id="rId104"/>
    <p:sldId id="364" r:id="rId105"/>
    <p:sldId id="360" r:id="rId106"/>
    <p:sldId id="363" r:id="rId107"/>
    <p:sldId id="365" r:id="rId108"/>
    <p:sldId id="366" r:id="rId109"/>
    <p:sldId id="406" r:id="rId110"/>
    <p:sldId id="361" r:id="rId111"/>
    <p:sldId id="369" r:id="rId112"/>
    <p:sldId id="368" r:id="rId113"/>
    <p:sldId id="370" r:id="rId114"/>
    <p:sldId id="407" r:id="rId115"/>
    <p:sldId id="408" r:id="rId116"/>
    <p:sldId id="373" r:id="rId117"/>
    <p:sldId id="374" r:id="rId118"/>
    <p:sldId id="375" r:id="rId119"/>
    <p:sldId id="377" r:id="rId120"/>
    <p:sldId id="378" r:id="rId121"/>
    <p:sldId id="376" r:id="rId122"/>
    <p:sldId id="381" r:id="rId123"/>
    <p:sldId id="379" r:id="rId124"/>
    <p:sldId id="380" r:id="rId125"/>
    <p:sldId id="352" r:id="rId126"/>
    <p:sldId id="382" r:id="rId127"/>
    <p:sldId id="383" r:id="rId128"/>
    <p:sldId id="384" r:id="rId129"/>
    <p:sldId id="328" r:id="rId130"/>
    <p:sldId id="409" r:id="rId131"/>
    <p:sldId id="410" r:id="rId132"/>
    <p:sldId id="411" r:id="rId13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17"/>
          </p14:sldIdLst>
        </p14:section>
        <p14:section name="2. Hello World in Firebase" id="{7533898F-9F3E-4C14-B6CF-BDD86E8F2D3B}">
          <p14:sldIdLst>
            <p14:sldId id="423"/>
            <p14:sldId id="422"/>
            <p14:sldId id="424"/>
            <p14:sldId id="425"/>
            <p14:sldId id="426"/>
            <p14:sldId id="427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172864"/>
        <c:axId val="309182848"/>
      </c:lineChart>
      <c:catAx>
        <c:axId val="3091728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9182848"/>
        <c:crosses val="autoZero"/>
        <c:auto val="1"/>
        <c:lblAlgn val="ctr"/>
        <c:lblOffset val="100"/>
        <c:noMultiLvlLbl val="0"/>
      </c:catAx>
      <c:valAx>
        <c:axId val="309182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91728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36724224"/>
        <c:axId val="236725760"/>
      </c:barChart>
      <c:catAx>
        <c:axId val="23672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6725760"/>
        <c:crosses val="autoZero"/>
        <c:auto val="1"/>
        <c:lblAlgn val="ctr"/>
        <c:lblOffset val="100"/>
        <c:noMultiLvlLbl val="0"/>
      </c:catAx>
      <c:valAx>
        <c:axId val="2367257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672422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029056"/>
        <c:axId val="236030976"/>
      </c:lineChart>
      <c:catAx>
        <c:axId val="236029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36030976"/>
        <c:crosses val="autoZero"/>
        <c:auto val="1"/>
        <c:lblAlgn val="ctr"/>
        <c:lblOffset val="100"/>
        <c:noMultiLvlLbl val="0"/>
      </c:catAx>
      <c:valAx>
        <c:axId val="2360309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360290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075648"/>
        <c:axId val="236077824"/>
      </c:lineChart>
      <c:catAx>
        <c:axId val="236075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36077824"/>
        <c:crosses val="autoZero"/>
        <c:auto val="1"/>
        <c:lblAlgn val="ctr"/>
        <c:lblOffset val="100"/>
        <c:noMultiLvlLbl val="0"/>
      </c:catAx>
      <c:valAx>
        <c:axId val="2360778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360756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159360"/>
        <c:axId val="236161280"/>
      </c:lineChart>
      <c:catAx>
        <c:axId val="23615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36161280"/>
        <c:crosses val="autoZero"/>
        <c:auto val="1"/>
        <c:lblAlgn val="ctr"/>
        <c:lblOffset val="100"/>
        <c:noMultiLvlLbl val="0"/>
      </c:catAx>
      <c:valAx>
        <c:axId val="2361612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361593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487872"/>
        <c:axId val="309497856"/>
      </c:lineChart>
      <c:catAx>
        <c:axId val="3094878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9497856"/>
        <c:crosses val="autoZero"/>
        <c:auto val="1"/>
        <c:lblAlgn val="ctr"/>
        <c:lblOffset val="1000"/>
        <c:noMultiLvlLbl val="0"/>
      </c:catAx>
      <c:valAx>
        <c:axId val="3094978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94878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09665152"/>
        <c:axId val="309671040"/>
      </c:barChart>
      <c:catAx>
        <c:axId val="309665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9671040"/>
        <c:crosses val="autoZero"/>
        <c:auto val="1"/>
        <c:lblAlgn val="ctr"/>
        <c:lblOffset val="100"/>
        <c:noMultiLvlLbl val="0"/>
      </c:catAx>
      <c:valAx>
        <c:axId val="3096710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966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5964672"/>
        <c:axId val="235966464"/>
      </c:barChart>
      <c:catAx>
        <c:axId val="23596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5966464"/>
        <c:crosses val="autoZero"/>
        <c:auto val="1"/>
        <c:lblAlgn val="ctr"/>
        <c:lblOffset val="100"/>
        <c:noMultiLvlLbl val="0"/>
      </c:catAx>
      <c:valAx>
        <c:axId val="235966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59646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6290432"/>
        <c:axId val="236291968"/>
      </c:barChart>
      <c:catAx>
        <c:axId val="23629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6291968"/>
        <c:crosses val="autoZero"/>
        <c:auto val="1"/>
        <c:lblAlgn val="ctr"/>
        <c:lblOffset val="100"/>
        <c:noMultiLvlLbl val="0"/>
      </c:catAx>
      <c:valAx>
        <c:axId val="2362919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62904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350464"/>
        <c:axId val="236356736"/>
      </c:lineChart>
      <c:catAx>
        <c:axId val="23635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6356736"/>
        <c:crosses val="autoZero"/>
        <c:auto val="1"/>
        <c:lblAlgn val="ctr"/>
        <c:lblOffset val="100"/>
        <c:noMultiLvlLbl val="0"/>
      </c:catAx>
      <c:valAx>
        <c:axId val="2363567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63504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6468096"/>
        <c:axId val="236469632"/>
      </c:barChart>
      <c:catAx>
        <c:axId val="23646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6469632"/>
        <c:crosses val="autoZero"/>
        <c:auto val="1"/>
        <c:lblAlgn val="ctr"/>
        <c:lblOffset val="100"/>
        <c:noMultiLvlLbl val="0"/>
      </c:catAx>
      <c:valAx>
        <c:axId val="2364696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64680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6503040"/>
        <c:axId val="236504576"/>
      </c:barChart>
      <c:catAx>
        <c:axId val="236503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6504576"/>
        <c:crosses val="autoZero"/>
        <c:auto val="1"/>
        <c:lblAlgn val="ctr"/>
        <c:lblOffset val="100"/>
        <c:noMultiLvlLbl val="0"/>
      </c:catAx>
      <c:valAx>
        <c:axId val="2365045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65030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563456"/>
        <c:axId val="236573440"/>
      </c:lineChart>
      <c:catAx>
        <c:axId val="2365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6573440"/>
        <c:crosses val="autoZero"/>
        <c:auto val="1"/>
        <c:lblAlgn val="ctr"/>
        <c:lblOffset val="100"/>
        <c:noMultiLvlLbl val="0"/>
      </c:catAx>
      <c:valAx>
        <c:axId val="2365734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65634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03.07.2021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35.png"/><Relationship Id="rId7" Type="http://schemas.openxmlformats.org/officeDocument/2006/relationships/image" Target="../media/image336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15.png"/><Relationship Id="rId5" Type="http://schemas.openxmlformats.org/officeDocument/2006/relationships/image" Target="../media/image327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1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40.png"/><Relationship Id="rId18" Type="http://schemas.openxmlformats.org/officeDocument/2006/relationships/image" Target="../media/image338.svg"/><Relationship Id="rId3" Type="http://schemas.openxmlformats.org/officeDocument/2006/relationships/image" Target="../media/image300.png"/><Relationship Id="rId7" Type="http://schemas.openxmlformats.org/officeDocument/2006/relationships/image" Target="../media/image338.png"/><Relationship Id="rId12" Type="http://schemas.openxmlformats.org/officeDocument/2006/relationships/image" Target="../media/image237.svg"/><Relationship Id="rId17" Type="http://schemas.openxmlformats.org/officeDocument/2006/relationships/image" Target="../media/image34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291.png"/><Relationship Id="rId5" Type="http://schemas.openxmlformats.org/officeDocument/2006/relationships/image" Target="../media/image337.png"/><Relationship Id="rId15" Type="http://schemas.openxmlformats.org/officeDocument/2006/relationships/image" Target="../media/image341.png"/><Relationship Id="rId10" Type="http://schemas.openxmlformats.org/officeDocument/2006/relationships/image" Target="../media/image332.svg"/><Relationship Id="rId19" Type="http://schemas.openxmlformats.org/officeDocument/2006/relationships/image" Target="../media/image343.png"/><Relationship Id="rId4" Type="http://schemas.openxmlformats.org/officeDocument/2006/relationships/image" Target="../media/image255.svg"/><Relationship Id="rId9" Type="http://schemas.openxmlformats.org/officeDocument/2006/relationships/image" Target="../media/image339.png"/><Relationship Id="rId14" Type="http://schemas.openxmlformats.org/officeDocument/2006/relationships/image" Target="../media/image334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15.png"/><Relationship Id="rId5" Type="http://schemas.openxmlformats.org/officeDocument/2006/relationships/image" Target="../media/image31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0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14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19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45.png"/><Relationship Id="rId4" Type="http://schemas.openxmlformats.org/officeDocument/2006/relationships/image" Target="../media/image342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46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4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4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194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5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5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53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5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5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7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1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1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1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1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5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360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1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13.png"/><Relationship Id="rId4" Type="http://schemas.openxmlformats.org/officeDocument/2006/relationships/image" Target="../media/image358.png"/><Relationship Id="rId9" Type="http://schemas.openxmlformats.org/officeDocument/2006/relationships/image" Target="../media/image27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63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362.png"/><Relationship Id="rId5" Type="http://schemas.openxmlformats.org/officeDocument/2006/relationships/image" Target="../media/image19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61.png"/><Relationship Id="rId14" Type="http://schemas.openxmlformats.org/officeDocument/2006/relationships/image" Target="../media/image379.sv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12.png"/><Relationship Id="rId4" Type="http://schemas.openxmlformats.org/officeDocument/2006/relationships/image" Target="../media/image25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14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6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04.png"/><Relationship Id="rId3" Type="http://schemas.openxmlformats.org/officeDocument/2006/relationships/image" Target="../media/image225.png"/><Relationship Id="rId7" Type="http://schemas.openxmlformats.org/officeDocument/2006/relationships/image" Target="../media/image365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367.png"/><Relationship Id="rId5" Type="http://schemas.openxmlformats.org/officeDocument/2006/relationships/image" Target="../media/image19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366.png"/><Relationship Id="rId14" Type="http://schemas.openxmlformats.org/officeDocument/2006/relationships/image" Target="../media/image71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370.png"/><Relationship Id="rId4" Type="http://schemas.openxmlformats.org/officeDocument/2006/relationships/image" Target="../media/image39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3.png"/><Relationship Id="rId5" Type="http://schemas.openxmlformats.org/officeDocument/2006/relationships/image" Target="../media/image397.svg"/><Relationship Id="rId4" Type="http://schemas.openxmlformats.org/officeDocument/2006/relationships/image" Target="../media/image372.png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8.png"/><Relationship Id="rId42" Type="http://schemas.openxmlformats.org/officeDocument/2006/relationships/image" Target="../media/image52.png"/><Relationship Id="rId47" Type="http://schemas.openxmlformats.org/officeDocument/2006/relationships/image" Target="../media/image444.svg"/><Relationship Id="rId50" Type="http://schemas.openxmlformats.org/officeDocument/2006/relationships/image" Target="../media/image5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5.png"/><Relationship Id="rId76" Type="http://schemas.openxmlformats.org/officeDocument/2006/relationships/image" Target="../media/image6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37" Type="http://schemas.openxmlformats.org/officeDocument/2006/relationships/image" Target="../media/image434.svg"/><Relationship Id="rId40" Type="http://schemas.openxmlformats.org/officeDocument/2006/relationships/image" Target="../media/image5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60.png"/><Relationship Id="rId66" Type="http://schemas.openxmlformats.org/officeDocument/2006/relationships/image" Target="../media/image64.png"/><Relationship Id="rId74" Type="http://schemas.openxmlformats.org/officeDocument/2006/relationships/image" Target="../media/image6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53.png"/><Relationship Id="rId52" Type="http://schemas.openxmlformats.org/officeDocument/2006/relationships/image" Target="../media/image57.png"/><Relationship Id="rId60" Type="http://schemas.openxmlformats.org/officeDocument/2006/relationships/image" Target="../media/image6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70.png"/><Relationship Id="rId81" Type="http://schemas.openxmlformats.org/officeDocument/2006/relationships/image" Target="../media/image478.svg"/><Relationship Id="rId4" Type="http://schemas.openxmlformats.org/officeDocument/2006/relationships/image" Target="../media/image33.png"/><Relationship Id="rId9" Type="http://schemas.openxmlformats.org/officeDocument/2006/relationships/image" Target="../media/image407.svg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image" Target="../media/image424.svg"/><Relationship Id="rId30" Type="http://schemas.openxmlformats.org/officeDocument/2006/relationships/image" Target="../media/image4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5.png"/><Relationship Id="rId56" Type="http://schemas.openxmlformats.org/officeDocument/2006/relationships/image" Target="../media/image59.png"/><Relationship Id="rId64" Type="http://schemas.openxmlformats.org/officeDocument/2006/relationships/image" Target="../media/image6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5.png"/><Relationship Id="rId51" Type="http://schemas.openxmlformats.org/officeDocument/2006/relationships/image" Target="../media/image448.svg"/><Relationship Id="rId72" Type="http://schemas.openxmlformats.org/officeDocument/2006/relationships/image" Target="../media/image67.png"/><Relationship Id="rId80" Type="http://schemas.openxmlformats.org/officeDocument/2006/relationships/image" Target="../media/image71.png"/><Relationship Id="rId3" Type="http://schemas.openxmlformats.org/officeDocument/2006/relationships/image" Target="../media/image401.svg"/><Relationship Id="rId12" Type="http://schemas.openxmlformats.org/officeDocument/2006/relationships/image" Target="../media/image3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50.png"/><Relationship Id="rId46" Type="http://schemas.openxmlformats.org/officeDocument/2006/relationships/image" Target="../media/image5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41.png"/><Relationship Id="rId41" Type="http://schemas.openxmlformats.org/officeDocument/2006/relationships/image" Target="../media/image438.svg"/><Relationship Id="rId54" Type="http://schemas.openxmlformats.org/officeDocument/2006/relationships/image" Target="../media/image58.png"/><Relationship Id="rId62" Type="http://schemas.openxmlformats.org/officeDocument/2006/relationships/image" Target="../media/image62.png"/><Relationship Id="rId70" Type="http://schemas.openxmlformats.org/officeDocument/2006/relationships/image" Target="../media/image6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5.png"/><Relationship Id="rId36" Type="http://schemas.openxmlformats.org/officeDocument/2006/relationships/image" Target="../media/image4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8.png"/><Relationship Id="rId42" Type="http://schemas.openxmlformats.org/officeDocument/2006/relationships/image" Target="../media/image92.png"/><Relationship Id="rId47" Type="http://schemas.openxmlformats.org/officeDocument/2006/relationships/image" Target="../media/image516.svg"/><Relationship Id="rId50" Type="http://schemas.openxmlformats.org/officeDocument/2006/relationships/image" Target="../media/image9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5.png"/><Relationship Id="rId76" Type="http://schemas.openxmlformats.org/officeDocument/2006/relationships/image" Target="../media/image10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83.png"/><Relationship Id="rId32" Type="http://schemas.openxmlformats.org/officeDocument/2006/relationships/image" Target="../media/image87.png"/><Relationship Id="rId37" Type="http://schemas.openxmlformats.org/officeDocument/2006/relationships/image" Target="../media/image506.svg"/><Relationship Id="rId40" Type="http://schemas.openxmlformats.org/officeDocument/2006/relationships/image" Target="../media/image9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00.png"/><Relationship Id="rId66" Type="http://schemas.openxmlformats.org/officeDocument/2006/relationships/image" Target="../media/image104.png"/><Relationship Id="rId74" Type="http://schemas.openxmlformats.org/officeDocument/2006/relationships/image" Target="../media/image10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93.png"/><Relationship Id="rId52" Type="http://schemas.openxmlformats.org/officeDocument/2006/relationships/image" Target="../media/image97.png"/><Relationship Id="rId60" Type="http://schemas.openxmlformats.org/officeDocument/2006/relationships/image" Target="../media/image10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10.png"/><Relationship Id="rId81" Type="http://schemas.openxmlformats.org/officeDocument/2006/relationships/image" Target="../media/image548.svg"/><Relationship Id="rId4" Type="http://schemas.openxmlformats.org/officeDocument/2006/relationships/image" Target="../media/image73.png"/><Relationship Id="rId9" Type="http://schemas.openxmlformats.org/officeDocument/2006/relationships/image" Target="../media/image377.svg"/><Relationship Id="rId14" Type="http://schemas.openxmlformats.org/officeDocument/2006/relationships/image" Target="../media/image78.png"/><Relationship Id="rId22" Type="http://schemas.openxmlformats.org/officeDocument/2006/relationships/image" Target="../media/image82.png"/><Relationship Id="rId27" Type="http://schemas.openxmlformats.org/officeDocument/2006/relationships/image" Target="../media/image496.svg"/><Relationship Id="rId30" Type="http://schemas.openxmlformats.org/officeDocument/2006/relationships/image" Target="../media/image8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5.png"/><Relationship Id="rId56" Type="http://schemas.openxmlformats.org/officeDocument/2006/relationships/image" Target="../media/image99.png"/><Relationship Id="rId64" Type="http://schemas.openxmlformats.org/officeDocument/2006/relationships/image" Target="../media/image10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5.png"/><Relationship Id="rId51" Type="http://schemas.openxmlformats.org/officeDocument/2006/relationships/image" Target="../media/image520.svg"/><Relationship Id="rId72" Type="http://schemas.openxmlformats.org/officeDocument/2006/relationships/image" Target="../media/image107.png"/><Relationship Id="rId80" Type="http://schemas.openxmlformats.org/officeDocument/2006/relationships/image" Target="../media/image111.png"/><Relationship Id="rId3" Type="http://schemas.openxmlformats.org/officeDocument/2006/relationships/image" Target="../media/image375.svg"/><Relationship Id="rId12" Type="http://schemas.openxmlformats.org/officeDocument/2006/relationships/image" Target="../media/image7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90.png"/><Relationship Id="rId46" Type="http://schemas.openxmlformats.org/officeDocument/2006/relationships/image" Target="../media/image9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81.png"/><Relationship Id="rId41" Type="http://schemas.openxmlformats.org/officeDocument/2006/relationships/image" Target="../media/image510.svg"/><Relationship Id="rId54" Type="http://schemas.openxmlformats.org/officeDocument/2006/relationships/image" Target="../media/image98.png"/><Relationship Id="rId62" Type="http://schemas.openxmlformats.org/officeDocument/2006/relationships/image" Target="../media/image102.png"/><Relationship Id="rId70" Type="http://schemas.openxmlformats.org/officeDocument/2006/relationships/image" Target="../media/image10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5.png"/><Relationship Id="rId36" Type="http://schemas.openxmlformats.org/officeDocument/2006/relationships/image" Target="../media/image8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588.svg"/><Relationship Id="rId50" Type="http://schemas.openxmlformats.org/officeDocument/2006/relationships/image" Target="../media/image13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578.svg"/><Relationship Id="rId40" Type="http://schemas.openxmlformats.org/officeDocument/2006/relationships/image" Target="../media/image13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50.png"/><Relationship Id="rId81" Type="http://schemas.openxmlformats.org/officeDocument/2006/relationships/image" Target="../media/image616.svg"/><Relationship Id="rId4" Type="http://schemas.openxmlformats.org/officeDocument/2006/relationships/image" Target="../media/image113.png"/><Relationship Id="rId9" Type="http://schemas.openxmlformats.org/officeDocument/2006/relationships/image" Target="../media/image556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570.svg"/><Relationship Id="rId30" Type="http://schemas.openxmlformats.org/officeDocument/2006/relationships/image" Target="../media/image12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5.png"/><Relationship Id="rId51" Type="http://schemas.openxmlformats.org/officeDocument/2006/relationships/image" Target="../media/image592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550.svg"/><Relationship Id="rId12" Type="http://schemas.openxmlformats.org/officeDocument/2006/relationships/image" Target="../media/image11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21.png"/><Relationship Id="rId41" Type="http://schemas.openxmlformats.org/officeDocument/2006/relationships/image" Target="../media/image582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8.png"/><Relationship Id="rId42" Type="http://schemas.openxmlformats.org/officeDocument/2006/relationships/image" Target="../media/image92.png"/><Relationship Id="rId47" Type="http://schemas.openxmlformats.org/officeDocument/2006/relationships/image" Target="../media/image660.svg"/><Relationship Id="rId50" Type="http://schemas.openxmlformats.org/officeDocument/2006/relationships/image" Target="../media/image17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0" Type="http://schemas.openxmlformats.org/officeDocument/2006/relationships/image" Target="../media/image16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7.png"/><Relationship Id="rId62" Type="http://schemas.openxmlformats.org/officeDocument/2006/relationships/image" Target="../media/image1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1" Type="http://schemas.openxmlformats.org/officeDocument/2006/relationships/image" Target="../media/image626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652.svg"/><Relationship Id="rId40" Type="http://schemas.openxmlformats.org/officeDocument/2006/relationships/image" Target="../media/image17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72.png"/><Relationship Id="rId52" Type="http://schemas.openxmlformats.org/officeDocument/2006/relationships/image" Target="../media/image176.png"/><Relationship Id="rId60" Type="http://schemas.openxmlformats.org/officeDocument/2006/relationships/image" Target="../media/image180.png"/><Relationship Id="rId65" Type="http://schemas.openxmlformats.org/officeDocument/2006/relationships/image" Target="../media/image678.svg"/><Relationship Id="rId4" Type="http://schemas.openxmlformats.org/officeDocument/2006/relationships/image" Target="../media/image153.png"/><Relationship Id="rId9" Type="http://schemas.openxmlformats.org/officeDocument/2006/relationships/image" Target="../media/image624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642.svg"/><Relationship Id="rId30" Type="http://schemas.openxmlformats.org/officeDocument/2006/relationships/image" Target="../media/image16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74.png"/><Relationship Id="rId56" Type="http://schemas.openxmlformats.org/officeDocument/2006/relationships/image" Target="../media/image178.png"/><Relationship Id="rId64" Type="http://schemas.openxmlformats.org/officeDocument/2006/relationships/image" Target="../media/image182.png"/><Relationship Id="rId8" Type="http://schemas.openxmlformats.org/officeDocument/2006/relationships/image" Target="../media/image15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70.png"/><Relationship Id="rId46" Type="http://schemas.openxmlformats.org/officeDocument/2006/relationships/image" Target="../media/image173.png"/><Relationship Id="rId59" Type="http://schemas.openxmlformats.org/officeDocument/2006/relationships/image" Target="../media/image67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8.png"/><Relationship Id="rId42" Type="http://schemas.openxmlformats.org/officeDocument/2006/relationships/image" Target="../media/image52.png"/><Relationship Id="rId47" Type="http://schemas.openxmlformats.org/officeDocument/2006/relationships/image" Target="../media/image444.svg"/><Relationship Id="rId50" Type="http://schemas.openxmlformats.org/officeDocument/2006/relationships/image" Target="../media/image5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65.png"/><Relationship Id="rId76" Type="http://schemas.openxmlformats.org/officeDocument/2006/relationships/image" Target="../media/image6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37" Type="http://schemas.openxmlformats.org/officeDocument/2006/relationships/image" Target="../media/image434.svg"/><Relationship Id="rId40" Type="http://schemas.openxmlformats.org/officeDocument/2006/relationships/image" Target="../media/image5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60.png"/><Relationship Id="rId66" Type="http://schemas.openxmlformats.org/officeDocument/2006/relationships/image" Target="../media/image64.png"/><Relationship Id="rId74" Type="http://schemas.openxmlformats.org/officeDocument/2006/relationships/image" Target="../media/image6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3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53.png"/><Relationship Id="rId52" Type="http://schemas.openxmlformats.org/officeDocument/2006/relationships/image" Target="../media/image57.png"/><Relationship Id="rId60" Type="http://schemas.openxmlformats.org/officeDocument/2006/relationships/image" Target="../media/image6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70.png"/><Relationship Id="rId81" Type="http://schemas.openxmlformats.org/officeDocument/2006/relationships/image" Target="../media/image478.svg"/><Relationship Id="rId4" Type="http://schemas.openxmlformats.org/officeDocument/2006/relationships/image" Target="../media/image33.png"/><Relationship Id="rId9" Type="http://schemas.openxmlformats.org/officeDocument/2006/relationships/image" Target="../media/image407.svg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image" Target="../media/image424.svg"/><Relationship Id="rId30" Type="http://schemas.openxmlformats.org/officeDocument/2006/relationships/image" Target="../media/image4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55.png"/><Relationship Id="rId56" Type="http://schemas.openxmlformats.org/officeDocument/2006/relationships/image" Target="../media/image59.png"/><Relationship Id="rId64" Type="http://schemas.openxmlformats.org/officeDocument/2006/relationships/image" Target="../media/image6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35.png"/><Relationship Id="rId51" Type="http://schemas.openxmlformats.org/officeDocument/2006/relationships/image" Target="../media/image448.svg"/><Relationship Id="rId72" Type="http://schemas.openxmlformats.org/officeDocument/2006/relationships/image" Target="../media/image67.png"/><Relationship Id="rId80" Type="http://schemas.openxmlformats.org/officeDocument/2006/relationships/image" Target="../media/image71.png"/><Relationship Id="rId3" Type="http://schemas.openxmlformats.org/officeDocument/2006/relationships/image" Target="../media/image401.svg"/><Relationship Id="rId12" Type="http://schemas.openxmlformats.org/officeDocument/2006/relationships/image" Target="../media/image3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50.png"/><Relationship Id="rId46" Type="http://schemas.openxmlformats.org/officeDocument/2006/relationships/image" Target="../media/image5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41.png"/><Relationship Id="rId41" Type="http://schemas.openxmlformats.org/officeDocument/2006/relationships/image" Target="../media/image438.svg"/><Relationship Id="rId54" Type="http://schemas.openxmlformats.org/officeDocument/2006/relationships/image" Target="../media/image58.png"/><Relationship Id="rId62" Type="http://schemas.openxmlformats.org/officeDocument/2006/relationships/image" Target="../media/image62.png"/><Relationship Id="rId70" Type="http://schemas.openxmlformats.org/officeDocument/2006/relationships/image" Target="../media/image6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45.png"/><Relationship Id="rId36" Type="http://schemas.openxmlformats.org/officeDocument/2006/relationships/image" Target="../media/image4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8.png"/><Relationship Id="rId42" Type="http://schemas.openxmlformats.org/officeDocument/2006/relationships/image" Target="../media/image92.png"/><Relationship Id="rId47" Type="http://schemas.openxmlformats.org/officeDocument/2006/relationships/image" Target="../media/image516.svg"/><Relationship Id="rId50" Type="http://schemas.openxmlformats.org/officeDocument/2006/relationships/image" Target="../media/image9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05.png"/><Relationship Id="rId76" Type="http://schemas.openxmlformats.org/officeDocument/2006/relationships/image" Target="../media/image10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83.png"/><Relationship Id="rId32" Type="http://schemas.openxmlformats.org/officeDocument/2006/relationships/image" Target="../media/image87.png"/><Relationship Id="rId37" Type="http://schemas.openxmlformats.org/officeDocument/2006/relationships/image" Target="../media/image506.svg"/><Relationship Id="rId40" Type="http://schemas.openxmlformats.org/officeDocument/2006/relationships/image" Target="../media/image9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00.png"/><Relationship Id="rId66" Type="http://schemas.openxmlformats.org/officeDocument/2006/relationships/image" Target="../media/image104.png"/><Relationship Id="rId74" Type="http://schemas.openxmlformats.org/officeDocument/2006/relationships/image" Target="../media/image10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7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93.png"/><Relationship Id="rId52" Type="http://schemas.openxmlformats.org/officeDocument/2006/relationships/image" Target="../media/image97.png"/><Relationship Id="rId60" Type="http://schemas.openxmlformats.org/officeDocument/2006/relationships/image" Target="../media/image10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10.png"/><Relationship Id="rId81" Type="http://schemas.openxmlformats.org/officeDocument/2006/relationships/image" Target="../media/image548.svg"/><Relationship Id="rId4" Type="http://schemas.openxmlformats.org/officeDocument/2006/relationships/image" Target="../media/image73.png"/><Relationship Id="rId9" Type="http://schemas.openxmlformats.org/officeDocument/2006/relationships/image" Target="../media/image377.svg"/><Relationship Id="rId14" Type="http://schemas.openxmlformats.org/officeDocument/2006/relationships/image" Target="../media/image78.png"/><Relationship Id="rId22" Type="http://schemas.openxmlformats.org/officeDocument/2006/relationships/image" Target="../media/image82.png"/><Relationship Id="rId27" Type="http://schemas.openxmlformats.org/officeDocument/2006/relationships/image" Target="../media/image496.svg"/><Relationship Id="rId30" Type="http://schemas.openxmlformats.org/officeDocument/2006/relationships/image" Target="../media/image8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95.png"/><Relationship Id="rId56" Type="http://schemas.openxmlformats.org/officeDocument/2006/relationships/image" Target="../media/image99.png"/><Relationship Id="rId64" Type="http://schemas.openxmlformats.org/officeDocument/2006/relationships/image" Target="../media/image10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75.png"/><Relationship Id="rId51" Type="http://schemas.openxmlformats.org/officeDocument/2006/relationships/image" Target="../media/image520.svg"/><Relationship Id="rId72" Type="http://schemas.openxmlformats.org/officeDocument/2006/relationships/image" Target="../media/image107.png"/><Relationship Id="rId80" Type="http://schemas.openxmlformats.org/officeDocument/2006/relationships/image" Target="../media/image111.png"/><Relationship Id="rId3" Type="http://schemas.openxmlformats.org/officeDocument/2006/relationships/image" Target="../media/image375.svg"/><Relationship Id="rId12" Type="http://schemas.openxmlformats.org/officeDocument/2006/relationships/image" Target="../media/image7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90.png"/><Relationship Id="rId46" Type="http://schemas.openxmlformats.org/officeDocument/2006/relationships/image" Target="../media/image9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81.png"/><Relationship Id="rId41" Type="http://schemas.openxmlformats.org/officeDocument/2006/relationships/image" Target="../media/image510.svg"/><Relationship Id="rId54" Type="http://schemas.openxmlformats.org/officeDocument/2006/relationships/image" Target="../media/image98.png"/><Relationship Id="rId62" Type="http://schemas.openxmlformats.org/officeDocument/2006/relationships/image" Target="../media/image102.png"/><Relationship Id="rId70" Type="http://schemas.openxmlformats.org/officeDocument/2006/relationships/image" Target="../media/image10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85.png"/><Relationship Id="rId36" Type="http://schemas.openxmlformats.org/officeDocument/2006/relationships/image" Target="../media/image8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588.svg"/><Relationship Id="rId50" Type="http://schemas.openxmlformats.org/officeDocument/2006/relationships/image" Target="../media/image13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578.svg"/><Relationship Id="rId40" Type="http://schemas.openxmlformats.org/officeDocument/2006/relationships/image" Target="../media/image13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1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50.png"/><Relationship Id="rId81" Type="http://schemas.openxmlformats.org/officeDocument/2006/relationships/image" Target="../media/image616.svg"/><Relationship Id="rId4" Type="http://schemas.openxmlformats.org/officeDocument/2006/relationships/image" Target="../media/image113.png"/><Relationship Id="rId9" Type="http://schemas.openxmlformats.org/officeDocument/2006/relationships/image" Target="../media/image556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570.svg"/><Relationship Id="rId30" Type="http://schemas.openxmlformats.org/officeDocument/2006/relationships/image" Target="../media/image12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15.png"/><Relationship Id="rId51" Type="http://schemas.openxmlformats.org/officeDocument/2006/relationships/image" Target="../media/image592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550.svg"/><Relationship Id="rId12" Type="http://schemas.openxmlformats.org/officeDocument/2006/relationships/image" Target="../media/image11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21.png"/><Relationship Id="rId41" Type="http://schemas.openxmlformats.org/officeDocument/2006/relationships/image" Target="../media/image582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8.png"/><Relationship Id="rId42" Type="http://schemas.openxmlformats.org/officeDocument/2006/relationships/image" Target="../media/image92.png"/><Relationship Id="rId47" Type="http://schemas.openxmlformats.org/officeDocument/2006/relationships/image" Target="../media/image660.svg"/><Relationship Id="rId50" Type="http://schemas.openxmlformats.org/officeDocument/2006/relationships/image" Target="../media/image17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0" Type="http://schemas.openxmlformats.org/officeDocument/2006/relationships/image" Target="../media/image16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7.png"/><Relationship Id="rId62" Type="http://schemas.openxmlformats.org/officeDocument/2006/relationships/image" Target="../media/image1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1" Type="http://schemas.openxmlformats.org/officeDocument/2006/relationships/image" Target="../media/image626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652.svg"/><Relationship Id="rId40" Type="http://schemas.openxmlformats.org/officeDocument/2006/relationships/image" Target="../media/image17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5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72.png"/><Relationship Id="rId52" Type="http://schemas.openxmlformats.org/officeDocument/2006/relationships/image" Target="../media/image176.png"/><Relationship Id="rId60" Type="http://schemas.openxmlformats.org/officeDocument/2006/relationships/image" Target="../media/image180.png"/><Relationship Id="rId65" Type="http://schemas.openxmlformats.org/officeDocument/2006/relationships/image" Target="../media/image678.svg"/><Relationship Id="rId4" Type="http://schemas.openxmlformats.org/officeDocument/2006/relationships/image" Target="../media/image153.png"/><Relationship Id="rId9" Type="http://schemas.openxmlformats.org/officeDocument/2006/relationships/image" Target="../media/image624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642.svg"/><Relationship Id="rId30" Type="http://schemas.openxmlformats.org/officeDocument/2006/relationships/image" Target="../media/image16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74.png"/><Relationship Id="rId56" Type="http://schemas.openxmlformats.org/officeDocument/2006/relationships/image" Target="../media/image178.png"/><Relationship Id="rId64" Type="http://schemas.openxmlformats.org/officeDocument/2006/relationships/image" Target="../media/image182.png"/><Relationship Id="rId8" Type="http://schemas.openxmlformats.org/officeDocument/2006/relationships/image" Target="../media/image15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70.png"/><Relationship Id="rId46" Type="http://schemas.openxmlformats.org/officeDocument/2006/relationships/image" Target="../media/image173.png"/><Relationship Id="rId59" Type="http://schemas.openxmlformats.org/officeDocument/2006/relationships/image" Target="../media/image67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6.png"/><Relationship Id="rId5" Type="http://schemas.openxmlformats.org/officeDocument/2006/relationships/image" Target="../media/image37.svg"/><Relationship Id="rId4" Type="http://schemas.openxmlformats.org/officeDocument/2006/relationships/image" Target="../media/image185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0.png"/><Relationship Id="rId5" Type="http://schemas.openxmlformats.org/officeDocument/2006/relationships/image" Target="../media/image45.svg"/><Relationship Id="rId4" Type="http://schemas.openxmlformats.org/officeDocument/2006/relationships/image" Target="../media/image189.png"/><Relationship Id="rId9" Type="http://schemas.openxmlformats.org/officeDocument/2006/relationships/image" Target="../media/image4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6.png"/><Relationship Id="rId4" Type="http://schemas.openxmlformats.org/officeDocument/2006/relationships/image" Target="../media/image193.png"/><Relationship Id="rId9" Type="http://schemas.openxmlformats.org/officeDocument/2006/relationships/image" Target="../media/image4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03.png"/><Relationship Id="rId18" Type="http://schemas.openxmlformats.org/officeDocument/2006/relationships/image" Target="../media/image73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image" Target="../media/image67.sv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01.png"/><Relationship Id="rId14" Type="http://schemas.openxmlformats.org/officeDocument/2006/relationships/image" Target="../media/image6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6.png"/><Relationship Id="rId5" Type="http://schemas.openxmlformats.org/officeDocument/2006/relationships/image" Target="../media/image37.svg"/><Relationship Id="rId4" Type="http://schemas.openxmlformats.org/officeDocument/2006/relationships/image" Target="../media/image185.png"/><Relationship Id="rId9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0.png"/><Relationship Id="rId5" Type="http://schemas.openxmlformats.org/officeDocument/2006/relationships/image" Target="../media/image45.svg"/><Relationship Id="rId4" Type="http://schemas.openxmlformats.org/officeDocument/2006/relationships/image" Target="../media/image189.png"/><Relationship Id="rId9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6.png"/><Relationship Id="rId4" Type="http://schemas.openxmlformats.org/officeDocument/2006/relationships/image" Target="../media/image193.png"/><Relationship Id="rId9" Type="http://schemas.openxmlformats.org/officeDocument/2006/relationships/image" Target="../media/image4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03.png"/><Relationship Id="rId18" Type="http://schemas.openxmlformats.org/officeDocument/2006/relationships/image" Target="../media/image73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image" Target="../media/image67.sv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01.png"/><Relationship Id="rId14" Type="http://schemas.openxmlformats.org/officeDocument/2006/relationships/image" Target="../media/image6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6.png"/><Relationship Id="rId5" Type="http://schemas.openxmlformats.org/officeDocument/2006/relationships/image" Target="../media/image37.svg"/><Relationship Id="rId4" Type="http://schemas.openxmlformats.org/officeDocument/2006/relationships/image" Target="../media/image185.png"/><Relationship Id="rId9" Type="http://schemas.openxmlformats.org/officeDocument/2006/relationships/image" Target="../media/image4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0.png"/><Relationship Id="rId5" Type="http://schemas.openxmlformats.org/officeDocument/2006/relationships/image" Target="../media/image45.svg"/><Relationship Id="rId4" Type="http://schemas.openxmlformats.org/officeDocument/2006/relationships/image" Target="../media/image189.png"/><Relationship Id="rId9" Type="http://schemas.openxmlformats.org/officeDocument/2006/relationships/image" Target="../media/image4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03.png"/><Relationship Id="rId18" Type="http://schemas.openxmlformats.org/officeDocument/2006/relationships/image" Target="../media/image73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image" Target="../media/image67.sv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01.png"/><Relationship Id="rId14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07.png"/><Relationship Id="rId4" Type="http://schemas.openxmlformats.org/officeDocument/2006/relationships/image" Target="../media/image7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96.png"/><Relationship Id="rId4" Type="http://schemas.openxmlformats.org/officeDocument/2006/relationships/image" Target="../media/image193.png"/><Relationship Id="rId9" Type="http://schemas.openxmlformats.org/officeDocument/2006/relationships/image" Target="../media/image4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209.jpeg"/><Relationship Id="rId7" Type="http://schemas.openxmlformats.org/officeDocument/2006/relationships/image" Target="../media/image49.sv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197.png"/><Relationship Id="rId4" Type="http://schemas.openxmlformats.org/officeDocument/2006/relationships/image" Target="../media/image193.png"/><Relationship Id="rId9" Type="http://schemas.openxmlformats.org/officeDocument/2006/relationships/image" Target="../media/image5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12.png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14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18.png"/><Relationship Id="rId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2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23.png"/><Relationship Id="rId4" Type="http://schemas.openxmlformats.org/officeDocument/2006/relationships/image" Target="../media/image94.svg"/><Relationship Id="rId9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1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0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29.png"/><Relationship Id="rId4" Type="http://schemas.openxmlformats.org/officeDocument/2006/relationships/image" Target="../media/image226.png"/><Relationship Id="rId9" Type="http://schemas.openxmlformats.org/officeDocument/2006/relationships/image" Target="../media/image10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3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33.png"/><Relationship Id="rId4" Type="http://schemas.openxmlformats.org/officeDocument/2006/relationships/image" Target="../media/image229.png"/><Relationship Id="rId9" Type="http://schemas.openxmlformats.org/officeDocument/2006/relationships/image" Target="../media/image11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26.png"/><Relationship Id="rId7" Type="http://schemas.openxmlformats.org/officeDocument/2006/relationships/image" Target="../media/image23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37.png"/><Relationship Id="rId5" Type="http://schemas.openxmlformats.org/officeDocument/2006/relationships/image" Target="../media/image22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9.png"/><Relationship Id="rId5" Type="http://schemas.openxmlformats.org/officeDocument/2006/relationships/image" Target="../media/image125.svg"/><Relationship Id="rId4" Type="http://schemas.openxmlformats.org/officeDocument/2006/relationships/image" Target="../media/image238.png"/><Relationship Id="rId9" Type="http://schemas.openxmlformats.org/officeDocument/2006/relationships/image" Target="../media/image129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44.png"/><Relationship Id="rId5" Type="http://schemas.openxmlformats.org/officeDocument/2006/relationships/image" Target="../media/image135.svg"/><Relationship Id="rId4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86.png"/><Relationship Id="rId5" Type="http://schemas.openxmlformats.org/officeDocument/2006/relationships/image" Target="../media/image37.svg"/><Relationship Id="rId4" Type="http://schemas.openxmlformats.org/officeDocument/2006/relationships/image" Target="../media/image185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7.png"/><Relationship Id="rId5" Type="http://schemas.openxmlformats.org/officeDocument/2006/relationships/image" Target="../media/image141.svg"/><Relationship Id="rId4" Type="http://schemas.openxmlformats.org/officeDocument/2006/relationships/image" Target="../media/image2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48.png"/><Relationship Id="rId7" Type="http://schemas.openxmlformats.org/officeDocument/2006/relationships/image" Target="../media/image250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52.png"/><Relationship Id="rId5" Type="http://schemas.openxmlformats.org/officeDocument/2006/relationships/image" Target="../media/image249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54.png"/><Relationship Id="rId4" Type="http://schemas.openxmlformats.org/officeDocument/2006/relationships/image" Target="../media/image15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5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7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59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63.png"/><Relationship Id="rId5" Type="http://schemas.openxmlformats.org/officeDocument/2006/relationships/image" Target="../media/image173.svg"/><Relationship Id="rId4" Type="http://schemas.openxmlformats.org/officeDocument/2006/relationships/image" Target="../media/image262.png"/><Relationship Id="rId9" Type="http://schemas.openxmlformats.org/officeDocument/2006/relationships/image" Target="../media/image177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266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1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7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278.png"/><Relationship Id="rId3" Type="http://schemas.openxmlformats.org/officeDocument/2006/relationships/image" Target="../media/image16.png"/><Relationship Id="rId7" Type="http://schemas.openxmlformats.org/officeDocument/2006/relationships/image" Target="../media/image275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277.png"/><Relationship Id="rId5" Type="http://schemas.openxmlformats.org/officeDocument/2006/relationships/image" Target="../media/image17.png"/><Relationship Id="rId15" Type="http://schemas.openxmlformats.org/officeDocument/2006/relationships/image" Target="../media/image279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276.png"/><Relationship Id="rId14" Type="http://schemas.openxmlformats.org/officeDocument/2006/relationships/image" Target="../media/image211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80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28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83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85.png"/><Relationship Id="rId4" Type="http://schemas.openxmlformats.org/officeDocument/2006/relationships/image" Target="../media/image282.png"/><Relationship Id="rId9" Type="http://schemas.openxmlformats.org/officeDocument/2006/relationships/image" Target="../media/image223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28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289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290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293.png"/><Relationship Id="rId4" Type="http://schemas.openxmlformats.org/officeDocument/2006/relationships/image" Target="../media/image23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95.png"/><Relationship Id="rId5" Type="http://schemas.openxmlformats.org/officeDocument/2006/relationships/image" Target="../media/image243.svg"/><Relationship Id="rId4" Type="http://schemas.openxmlformats.org/officeDocument/2006/relationships/image" Target="../media/image29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98.png"/><Relationship Id="rId5" Type="http://schemas.openxmlformats.org/officeDocument/2006/relationships/image" Target="../media/image249.svg"/><Relationship Id="rId4" Type="http://schemas.openxmlformats.org/officeDocument/2006/relationships/image" Target="../media/image297.png"/><Relationship Id="rId9" Type="http://schemas.openxmlformats.org/officeDocument/2006/relationships/image" Target="../media/image253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0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02.png"/><Relationship Id="rId5" Type="http://schemas.openxmlformats.org/officeDocument/2006/relationships/image" Target="../media/image241.svg"/><Relationship Id="rId4" Type="http://schemas.openxmlformats.org/officeDocument/2006/relationships/image" Target="../media/image293.png"/><Relationship Id="rId9" Type="http://schemas.openxmlformats.org/officeDocument/2006/relationships/image" Target="../media/image26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0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293.png"/><Relationship Id="rId9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15.png"/><Relationship Id="rId5" Type="http://schemas.openxmlformats.org/officeDocument/2006/relationships/image" Target="../media/image67.svg"/><Relationship Id="rId4" Type="http://schemas.openxmlformats.org/officeDocument/2006/relationships/image" Target="../media/image202.png"/><Relationship Id="rId9" Type="http://schemas.openxmlformats.org/officeDocument/2006/relationships/image" Target="../media/image88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08.png"/><Relationship Id="rId3" Type="http://schemas.openxmlformats.org/officeDocument/2006/relationships/image" Target="../media/image204.png"/><Relationship Id="rId7" Type="http://schemas.openxmlformats.org/officeDocument/2006/relationships/image" Target="../media/image20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264.png"/><Relationship Id="rId5" Type="http://schemas.openxmlformats.org/officeDocument/2006/relationships/image" Target="../media/image255.png"/><Relationship Id="rId15" Type="http://schemas.openxmlformats.org/officeDocument/2006/relationships/image" Target="../media/image30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07.png"/><Relationship Id="rId14" Type="http://schemas.openxmlformats.org/officeDocument/2006/relationships/image" Target="../media/image27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13.png"/><Relationship Id="rId5" Type="http://schemas.openxmlformats.org/officeDocument/2006/relationships/image" Target="../media/image283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1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15.png"/><Relationship Id="rId5" Type="http://schemas.openxmlformats.org/officeDocument/2006/relationships/image" Target="../media/image31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0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16.png"/><Relationship Id="rId7" Type="http://schemas.openxmlformats.org/officeDocument/2006/relationships/image" Target="../media/image3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17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1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20.png"/><Relationship Id="rId7" Type="http://schemas.openxmlformats.org/officeDocument/2006/relationships/image" Target="../media/image321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34.png"/><Relationship Id="rId5" Type="http://schemas.openxmlformats.org/officeDocument/2006/relationships/image" Target="../media/image23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2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23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54.png"/><Relationship Id="rId4" Type="http://schemas.openxmlformats.org/officeDocument/2006/relationships/image" Target="../media/image301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28.png"/><Relationship Id="rId3" Type="http://schemas.openxmlformats.org/officeDocument/2006/relationships/image" Target="../media/image325.png"/><Relationship Id="rId7" Type="http://schemas.openxmlformats.org/officeDocument/2006/relationships/image" Target="../media/image327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16.png"/><Relationship Id="rId5" Type="http://schemas.openxmlformats.org/officeDocument/2006/relationships/image" Target="../media/image326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197.png"/><Relationship Id="rId14" Type="http://schemas.openxmlformats.org/officeDocument/2006/relationships/image" Target="../media/image311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1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33.png"/><Relationship Id="rId5" Type="http://schemas.openxmlformats.org/officeDocument/2006/relationships/image" Target="../media/image330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32.png"/><Relationship Id="rId14" Type="http://schemas.openxmlformats.org/officeDocument/2006/relationships/image" Target="../media/image3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because 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irebase_codelab-friendlychat-web_ The source for the Firebase codelab for building a cross-platform chat app - Google Chrome 2021-07-02 17.30.2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694" y="3414033"/>
            <a:ext cx="3388807" cy="248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capacity.”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034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33176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23450</TotalTime>
  <Words>7991</Words>
  <Application>Microsoft Office PowerPoint</Application>
  <PresentationFormat>ユーザー設定</PresentationFormat>
  <Paragraphs>1937</Paragraphs>
  <Slides>128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128</vt:i4>
      </vt:variant>
    </vt:vector>
  </HeadingPairs>
  <TitlesOfParts>
    <vt:vector size="13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611</cp:revision>
  <dcterms:created xsi:type="dcterms:W3CDTF">2018-06-24T09:54:07Z</dcterms:created>
  <dcterms:modified xsi:type="dcterms:W3CDTF">2021-07-03T10:59:01Z</dcterms:modified>
</cp:coreProperties>
</file>